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06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513D7-6406-40D9-B260-5A5C32BF8F6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DF245-62CA-4A19-A7F1-4E2F074437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604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6000" y="2162343"/>
            <a:ext cx="7772400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80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breve</a:t>
            </a:r>
            <a:br>
              <a:rPr lang="en-US" dirty="0"/>
            </a:br>
            <a:r>
              <a:rPr lang="en-US" dirty="0"/>
              <a:t>y </a:t>
            </a:r>
            <a:r>
              <a:rPr lang="en-US" dirty="0" err="1"/>
              <a:t>consciso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46000" y="5166473"/>
            <a:ext cx="6858000" cy="104869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4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algn="l">
              <a:lnSpc>
                <a:spcPct val="90000"/>
              </a:lnSpc>
            </a:pPr>
            <a:r>
              <a:rPr lang="es-ES" sz="2400" dirty="0">
                <a:solidFill>
                  <a:srgbClr val="00AAE5"/>
                </a:solidFill>
                <a:latin typeface="Arial"/>
                <a:cs typeface="Arial"/>
              </a:rPr>
              <a:t>Participantes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C5800B1-21FE-4BE5-AD02-DBD2B638FC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6352"/>
            <a:ext cx="9144000" cy="23164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E93DE6F-A67E-B79C-3884-14BADE5DA4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2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37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00" y="154800"/>
            <a:ext cx="743776" cy="749873"/>
          </a:xfrm>
          <a:prstGeom prst="rect">
            <a:avLst/>
          </a:prstGeom>
        </p:spPr>
      </p:pic>
      <p:sp>
        <p:nvSpPr>
          <p:cNvPr id="14" name="Marcador de texto 13"/>
          <p:cNvSpPr>
            <a:spLocks noGrp="1"/>
          </p:cNvSpPr>
          <p:nvPr>
            <p:ph type="body" sz="quarter" idx="10" hasCustomPrompt="1"/>
          </p:nvPr>
        </p:nvSpPr>
        <p:spPr>
          <a:xfrm>
            <a:off x="1227600" y="262800"/>
            <a:ext cx="5657850" cy="75179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6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" sz="4600" dirty="0">
                <a:solidFill>
                  <a:srgbClr val="00AAE5"/>
                </a:solidFill>
                <a:latin typeface="Arial"/>
                <a:cs typeface="Arial"/>
              </a:rPr>
              <a:t>Título breve</a:t>
            </a:r>
          </a:p>
          <a:p>
            <a:pPr lvl="0"/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7DE01C-3E35-4308-A29F-6A5E5DC1DB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27600" y="1837459"/>
            <a:ext cx="7325591" cy="43416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1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1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1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100">
                <a:solidFill>
                  <a:srgbClr val="00AAE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2EF149F-2024-4929-BD3D-D20062748C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6352"/>
            <a:ext cx="9144000" cy="23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919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32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3022DA-6C2A-413A-97AA-C9E57AD88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510" y="1982844"/>
            <a:ext cx="6995673" cy="1538888"/>
          </a:xfrm>
        </p:spPr>
        <p:txBody>
          <a:bodyPr/>
          <a:lstStyle/>
          <a:p>
            <a:r>
              <a:rPr lang="es-ES" dirty="0"/>
              <a:t>Titulo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5C17D2-D8F8-4788-8866-F3A204E1F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183" y="3689928"/>
            <a:ext cx="6858000" cy="1048693"/>
          </a:xfrm>
        </p:spPr>
        <p:txBody>
          <a:bodyPr/>
          <a:lstStyle/>
          <a:p>
            <a:r>
              <a:rPr lang="es-ES" dirty="0"/>
              <a:t>Participantes: </a:t>
            </a:r>
          </a:p>
        </p:txBody>
      </p:sp>
    </p:spTree>
    <p:extLst>
      <p:ext uri="{BB962C8B-B14F-4D97-AF65-F5344CB8AC3E}">
        <p14:creationId xmlns:p14="http://schemas.microsoft.com/office/powerpoint/2010/main" val="323619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55EB150-BFA7-4E01-A08C-7B865639A0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Titulo </a:t>
            </a:r>
          </a:p>
        </p:txBody>
      </p:sp>
    </p:spTree>
    <p:extLst>
      <p:ext uri="{BB962C8B-B14F-4D97-AF65-F5344CB8AC3E}">
        <p14:creationId xmlns:p14="http://schemas.microsoft.com/office/powerpoint/2010/main" val="16816421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Titulo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Cifre Ferrer, Oriol</dc:creator>
  <cp:lastModifiedBy>Linda Hanoun Romero</cp:lastModifiedBy>
  <cp:revision>17</cp:revision>
  <dcterms:created xsi:type="dcterms:W3CDTF">2021-10-18T07:25:33Z</dcterms:created>
  <dcterms:modified xsi:type="dcterms:W3CDTF">2026-04-13T12:37:12Z</dcterms:modified>
</cp:coreProperties>
</file>