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handoutMasterIdLst>
    <p:handoutMasterId r:id="rId3"/>
  </p:handout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08" y="2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513D7-6406-40D9-B260-5A5C32BF8F6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DF245-62CA-4A19-A7F1-4E2F074437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604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207F1B5-FEC3-1C13-0857-BAF7E63FDE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14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92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70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2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1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4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61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2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59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8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196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Cifre Ferrer, Oriol</dc:creator>
  <cp:lastModifiedBy>Linda Hanoun Romero</cp:lastModifiedBy>
  <cp:revision>18</cp:revision>
  <dcterms:created xsi:type="dcterms:W3CDTF">2021-10-18T07:25:33Z</dcterms:created>
  <dcterms:modified xsi:type="dcterms:W3CDTF">2026-04-13T12:37:50Z</dcterms:modified>
</cp:coreProperties>
</file>